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603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4EA98666-B69B-4263-8EA2-A9B3EB4A41D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F13769C-EAF4-4901-967D-BB7FEA87BA5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8666-B69B-4263-8EA2-A9B3EB4A41D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769C-EAF4-4901-967D-BB7FEA87B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8666-B69B-4263-8EA2-A9B3EB4A41D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769C-EAF4-4901-967D-BB7FEA87B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8666-B69B-4263-8EA2-A9B3EB4A41D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769C-EAF4-4901-967D-BB7FEA87B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4EA98666-B69B-4263-8EA2-A9B3EB4A41D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F13769C-EAF4-4901-967D-BB7FEA87BA5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8666-B69B-4263-8EA2-A9B3EB4A41D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FF13769C-EAF4-4901-967D-BB7FEA87BA5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8666-B69B-4263-8EA2-A9B3EB4A41D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FF13769C-EAF4-4901-967D-BB7FEA87B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8666-B69B-4263-8EA2-A9B3EB4A41D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769C-EAF4-4901-967D-BB7FEA87BA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8666-B69B-4263-8EA2-A9B3EB4A41D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769C-EAF4-4901-967D-BB7FEA87B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4EA98666-B69B-4263-8EA2-A9B3EB4A41D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F13769C-EAF4-4901-967D-BB7FEA87BA5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4EA98666-B69B-4263-8EA2-A9B3EB4A41D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F13769C-EAF4-4901-967D-BB7FEA87BA5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EA98666-B69B-4263-8EA2-A9B3EB4A41D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F13769C-EAF4-4901-967D-BB7FEA87BA5F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a-IR" dirty="0"/>
              <a:t>کرمان</a:t>
            </a:r>
            <a:endParaRPr lang="en-US" dirty="0"/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LGF799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53200"/>
          </a:xfrm>
        </p:spPr>
      </p:pic>
    </p:spTree>
  </p:cSld>
  <p:clrMapOvr>
    <a:masterClrMapping/>
  </p:clrMapOvr>
  <p:transition>
    <p:blind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OWBY232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53200"/>
          </a:xfrm>
        </p:spPr>
      </p:pic>
    </p:spTree>
  </p:cSld>
  <p:clrMapOvr>
    <a:masterClrMapping/>
  </p:clrMapOvr>
  <p:transition>
    <p:plu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LBX62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1" y="152400"/>
            <a:ext cx="8839200" cy="6553200"/>
          </a:xfrm>
        </p:spPr>
      </p:pic>
    </p:spTree>
  </p:cSld>
  <p:clrMapOvr>
    <a:masterClrMapping/>
  </p:clrMapOvr>
  <p:transition>
    <p:wheel spokes="2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XCP365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53200"/>
          </a:xfrm>
        </p:spPr>
      </p:pic>
    </p:spTree>
  </p:cSld>
  <p:clrMapOvr>
    <a:masterClrMapping/>
  </p:clrMapOvr>
  <p:transition>
    <p:cover dir="l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ADY18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1" y="152400"/>
            <a:ext cx="8839200" cy="6553199"/>
          </a:xfrm>
        </p:spPr>
      </p:pic>
    </p:spTree>
  </p:cSld>
  <p:clrMapOvr>
    <a:masterClrMapping/>
  </p:clrMapOvr>
  <p:transition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EXV53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1" y="152400"/>
            <a:ext cx="8839200" cy="6553200"/>
          </a:xfrm>
        </p:spPr>
      </p:pic>
    </p:spTree>
  </p:cSld>
  <p:clrMapOvr>
    <a:masterClrMapping/>
  </p:clrMapOvr>
  <p:transition>
    <p:split orient="vert"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ZKN597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53200"/>
          </a:xfrm>
        </p:spPr>
      </p:pic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GGZ52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53200"/>
          </a:xfrm>
        </p:spPr>
      </p:pic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SKK647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52400"/>
            <a:ext cx="8801538" cy="6553200"/>
          </a:xfrm>
        </p:spPr>
      </p:pic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کرمان</a:t>
            </a:r>
            <a:endParaRPr lang="en-US" dirty="0"/>
          </a:p>
        </p:txBody>
      </p:sp>
    </p:spTree>
  </p:cSld>
  <p:clrMapOvr>
    <a:masterClrMapping/>
  </p:clrMapOvr>
  <p:transition>
    <p:comb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EPR35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1" y="228601"/>
            <a:ext cx="8839200" cy="6477000"/>
          </a:xfrm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AENM93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1" y="152400"/>
            <a:ext cx="8991600" cy="6553200"/>
          </a:xfrm>
        </p:spPr>
      </p:pic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XUZ778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228600"/>
            <a:ext cx="8839200" cy="6477000"/>
          </a:xfrm>
        </p:spPr>
      </p:pic>
    </p:spTree>
  </p:cSld>
  <p:clrMapOvr>
    <a:masterClrMapping/>
  </p:clrMapOvr>
  <p:transition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SBU31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53200"/>
          </a:xfrm>
        </p:spPr>
      </p:pic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EJL60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53200"/>
          </a:xfrm>
        </p:spPr>
      </p:pic>
    </p:spTree>
  </p:cSld>
  <p:clrMapOvr>
    <a:masterClrMapping/>
  </p:clrMapOvr>
  <p:transition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FDL297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52400"/>
            <a:ext cx="8839199" cy="6553200"/>
          </a:xfrm>
        </p:spPr>
      </p:pic>
    </p:spTree>
  </p:cSld>
  <p:clrMapOvr>
    <a:masterClrMapping/>
  </p:clrMapOvr>
  <p:transition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FEK663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53200"/>
          </a:xfrm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SCR33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52400"/>
            <a:ext cx="8839199" cy="6553200"/>
          </a:xfrm>
        </p:spPr>
      </p:pic>
    </p:spTree>
  </p:cSld>
  <p:clrMapOvr>
    <a:masterClrMapping/>
  </p:clrMapOvr>
  <p:transition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48</TotalTime>
  <Words>2</Words>
  <Application>Microsoft Office PowerPoint</Application>
  <PresentationFormat>On-screen Show (4:3)</PresentationFormat>
  <Paragraphs>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Rockwell</vt:lpstr>
      <vt:lpstr>Wingdings 2</vt:lpstr>
      <vt:lpstr>Foundry</vt:lpstr>
      <vt:lpstr>کرمان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کرمان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کرمان</dc:title>
  <dc:creator>Home</dc:creator>
  <cp:lastModifiedBy>Alireza Hoseini</cp:lastModifiedBy>
  <cp:revision>6</cp:revision>
  <dcterms:created xsi:type="dcterms:W3CDTF">2017-02-08T17:22:43Z</dcterms:created>
  <dcterms:modified xsi:type="dcterms:W3CDTF">2024-05-13T10:03:53Z</dcterms:modified>
</cp:coreProperties>
</file>